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Light" panose="00000400000000000000" pitchFamily="2" charset="0"/>
      <p:regular r:id="rId14"/>
      <p:italic r:id="rId15"/>
    </p:embeddedFont>
    <p:embeddedFont>
      <p:font typeface="Poppins SemiBold" panose="00000700000000000000" pitchFamily="2" charset="0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DA6"/>
    <a:srgbClr val="61B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9F86-7160-49FC-B7EA-AEA4224C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DB897-3307-45D0-8457-72B3AB421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AF0BB-6358-4FF5-AC91-0B41396B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8EC1-5701-4635-8591-73D157F4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ED75-25A2-4B2A-ABAD-8D982508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8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8FE7-ED8A-4B54-A2EB-5379A99B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8DE82-604A-4B47-A9AE-1E3EFED4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8100E-EA0E-4DDB-8A47-469D2CC1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B9AA8-0A9F-4D04-A4BB-90BABAD8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C0A37-3CB7-4B1D-AE67-2E39D69C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E7DE1A-FF02-46B1-BDAC-FFB66CDD7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E4A42-793C-4904-AFB5-119B12163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BA9D5-ADC1-4246-9F08-7754E42D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8537A-CD23-41DA-9347-6C7CB914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0BEE8-1ED3-49C3-9791-4886CCD4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118B-4E16-40A6-9F3B-F688D180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195CC-0CA5-46B3-977F-F1BA330D6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B5E7-B067-4315-B8A7-515FE089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5B32-2EA1-4E95-890B-CCEBFBFC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5013-0934-4A4F-8AE1-0DF980E5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4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7F4E-A557-44BC-BA79-82D1AD7A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12F1A-88AB-4EBB-B116-B85BA14AF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9BC90-8BFE-47C4-AA38-DFB88A28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FE46B-2613-4710-AFE3-A413ECE7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38194-B8F7-43A1-8C88-D49F8EAF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7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22D0-A5FE-4531-ABA8-75524115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34A7-606F-4FAF-B06E-437F44B37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20A52-CEF4-4055-81BB-1805A35C9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C943D-F3F6-4CAE-B8B1-D65E3521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3EE36-ABAC-4600-B87A-D92D78E5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5570-764F-4C47-86AD-43D6A40B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2B55C-7159-4CC2-A806-84A2B5BD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5247-1790-44F2-9609-AC58B844F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3513-154E-44E5-BCAE-E192EA6E3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5E768-CC82-4973-9A7F-035D00A89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B6A7F-CF14-4903-9896-ECAB1599F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5EB5A-0AFB-4769-9A36-A874EE9D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07520-06E6-4B14-9D18-3F9AF5E7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ECEAA-A874-4591-BE93-1E8A86DA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1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28D0-0871-425A-B98E-795A6229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A60B7-D347-49E9-8701-93AC8A40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ED6F4-59E0-4FDD-B890-B9F71371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10654-8903-4E0E-BC35-57A4BB20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1E21E-7D09-4785-8AB2-7DC632E2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271C6-E98B-41BC-AD21-425E8F3D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07054-CD29-4E49-914F-B4941434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8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7E6D-E402-481B-B743-6FEA5D9B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0608A-1E91-42AC-A144-7D6F3A198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315C7-6A90-4771-B38B-AEDA58CD9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8A799-CC11-4527-8345-888FA9D8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C03E2-1415-4032-A8A5-DA615902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DCCA8-637D-49D3-AD4A-776C61D8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F2CF-76C2-4D93-9C26-C66BFBA0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04B1C-312C-4E63-AF65-20A8E0BF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E992E-0170-46EA-A0C4-3938AF245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9E099-2C80-4109-B2E4-BE2E60E1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02F3F-9582-45D6-822A-8D5395DB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2B10B-0031-4C40-BB3A-3B111B1B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3B65D-B2A2-46DB-9F3C-2B067984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FDFF4-859C-4FE2-86FC-09F2B4743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9F476-8D8D-473E-8D10-447707C3A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9C36-C1EB-42C7-BCCC-0C33E589159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B877D-E3AE-44BC-A04B-1FF3B36A7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4C781-3283-40F5-A51D-D0BEF80DB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F684E-1B95-4161-882B-6878AF3C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2E8FF2-F657-45A4-B0A2-4AB0C92E7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9F21B-65EF-4EC3-B869-43657A870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3782"/>
            <a:ext cx="9144000" cy="2370197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61BC47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EXAMPLE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70567-60F2-4631-BA4E-54E2313E6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138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116DA6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Subtitle Example</a:t>
            </a:r>
          </a:p>
        </p:txBody>
      </p:sp>
    </p:spTree>
    <p:extLst>
      <p:ext uri="{BB962C8B-B14F-4D97-AF65-F5344CB8AC3E}">
        <p14:creationId xmlns:p14="http://schemas.microsoft.com/office/powerpoint/2010/main" val="255034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13912-C603-4E50-8982-760059321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-127057"/>
            <a:ext cx="12189291" cy="685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A7BD7C-189C-4AD8-A8BE-6714776F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16DA6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 Example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97DE-B24F-41DB-AB59-112FB39C5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5776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Poppins" panose="00000500000000000000" pitchFamily="50" charset="0"/>
                <a:cs typeface="Poppins" panose="00000500000000000000" pitchFamily="50" charset="0"/>
              </a:rPr>
              <a:t>Lorem Ipsum is simply dummy text of the printing and typesetting industry. Lorem Ipsum has been the industry's standard dummy text ever since the 1500s.</a:t>
            </a:r>
          </a:p>
          <a:p>
            <a:r>
              <a:rPr lang="en-US" sz="2000" dirty="0">
                <a:latin typeface="Poppins" panose="00000500000000000000" pitchFamily="50" charset="0"/>
                <a:cs typeface="Poppins" panose="00000500000000000000" pitchFamily="50" charset="0"/>
              </a:rPr>
              <a:t>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r>
              <a:rPr lang="en-US" sz="2000" dirty="0">
                <a:latin typeface="Poppins" panose="00000500000000000000" pitchFamily="50" charset="0"/>
                <a:cs typeface="Poppins" panose="00000500000000000000" pitchFamily="50" charset="0"/>
              </a:rPr>
              <a:t>It was </a:t>
            </a:r>
            <a:r>
              <a:rPr lang="en-US" sz="2000" dirty="0" err="1">
                <a:latin typeface="Poppins" panose="00000500000000000000" pitchFamily="50" charset="0"/>
                <a:cs typeface="Poppins" panose="00000500000000000000" pitchFamily="50" charset="0"/>
              </a:rPr>
              <a:t>popularised</a:t>
            </a:r>
            <a:r>
              <a:rPr lang="en-US" sz="2000" dirty="0">
                <a:latin typeface="Poppins" panose="00000500000000000000" pitchFamily="50" charset="0"/>
                <a:cs typeface="Poppins" panose="00000500000000000000" pitchFamily="50" charset="0"/>
              </a:rPr>
              <a:t> in the 1960s with the release of </a:t>
            </a:r>
            <a:r>
              <a:rPr lang="en-US" sz="2000" dirty="0" err="1">
                <a:latin typeface="Poppins" panose="00000500000000000000" pitchFamily="50" charset="0"/>
                <a:cs typeface="Poppins" panose="00000500000000000000" pitchFamily="50" charset="0"/>
              </a:rPr>
              <a:t>Letraset</a:t>
            </a:r>
            <a:r>
              <a:rPr lang="en-US" sz="2000" dirty="0">
                <a:latin typeface="Poppins" panose="00000500000000000000" pitchFamily="50" charset="0"/>
                <a:cs typeface="Poppins" panose="00000500000000000000" pitchFamily="50" charset="0"/>
              </a:rPr>
              <a:t> sheets containing Lorem Ipsum passages, and more recently with desktop publishing software like Aldus PageMaker including versions of Lorem Ipsum.</a:t>
            </a:r>
          </a:p>
          <a:p>
            <a:r>
              <a:rPr lang="en-US" sz="2000" dirty="0">
                <a:latin typeface="Poppins" panose="00000500000000000000" pitchFamily="50" charset="0"/>
                <a:cs typeface="Poppins" panose="00000500000000000000" pitchFamily="50" charset="0"/>
              </a:rPr>
              <a:t>When an unknown printer took a galley of type and scrambled it to make a type specimen book. It has survived not only five centuries, but also the leap into electronic typesetting, remaining essentially unchanged.</a:t>
            </a:r>
          </a:p>
        </p:txBody>
      </p:sp>
    </p:spTree>
    <p:extLst>
      <p:ext uri="{BB962C8B-B14F-4D97-AF65-F5344CB8AC3E}">
        <p14:creationId xmlns:p14="http://schemas.microsoft.com/office/powerpoint/2010/main" val="2810607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145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Poppins</vt:lpstr>
      <vt:lpstr>Poppins SemiBold</vt:lpstr>
      <vt:lpstr>Calibri</vt:lpstr>
      <vt:lpstr>Arial</vt:lpstr>
      <vt:lpstr>Poppins Light</vt:lpstr>
      <vt:lpstr>Calibri Light</vt:lpstr>
      <vt:lpstr>Office Theme</vt:lpstr>
      <vt:lpstr>EXAMPLE TITLE</vt:lpstr>
      <vt:lpstr> Example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EXAMPLE</dc:title>
  <dc:creator>Hough,Mackenzie C</dc:creator>
  <cp:lastModifiedBy>milad askari</cp:lastModifiedBy>
  <cp:revision>10</cp:revision>
  <dcterms:created xsi:type="dcterms:W3CDTF">2020-06-04T14:26:59Z</dcterms:created>
  <dcterms:modified xsi:type="dcterms:W3CDTF">2021-10-19T14:57:47Z</dcterms:modified>
</cp:coreProperties>
</file>